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2757" y="75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4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4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2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2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17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8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68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4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04EAE-0FA6-48D4-A324-152C41999281}" type="datetimeFigureOut">
              <a:rPr lang="en-US" smtClean="0"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4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://www.redcrossblood.org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emetri Orf\AppData\Local\Microsoft\Windows\Temporary Internet Files\Content.IE5\0FLIXB6X\Blood_Drop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7391400"/>
            <a:ext cx="1680965" cy="1416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ake a Different with Blood Don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11" y="194072"/>
            <a:ext cx="4290559" cy="160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990" y="194071"/>
            <a:ext cx="2055437" cy="17483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1617" y="1942372"/>
            <a:ext cx="604081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AHEPA 3</a:t>
            </a:r>
            <a:r>
              <a:rPr lang="en-US" sz="2800" baseline="30000" dirty="0">
                <a:solidFill>
                  <a:srgbClr val="0070C0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rd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 Annual </a:t>
            </a:r>
            <a:r>
              <a:rPr lang="en-US" sz="28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BLOOD DRIVE </a:t>
            </a:r>
          </a:p>
          <a:p>
            <a:pPr algn="ctr"/>
            <a:r>
              <a:rPr lang="en-US" sz="2800" dirty="0"/>
              <a:t>At KIMISIS TIS THEOTOKOU</a:t>
            </a:r>
          </a:p>
          <a:p>
            <a:pPr algn="ctr"/>
            <a:endParaRPr lang="en-US" sz="3600" b="1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043" y="3533567"/>
            <a:ext cx="619441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DELICIOUS pancake breakfast for all donors!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Sign up at </a:t>
            </a:r>
            <a:r>
              <a:rPr lang="en-US" sz="2400" dirty="0" err="1"/>
              <a:t>Kimisis</a:t>
            </a:r>
            <a:r>
              <a:rPr lang="en-US" sz="2400" dirty="0"/>
              <a:t> Tis </a:t>
            </a:r>
            <a:r>
              <a:rPr lang="en-US" sz="2400" dirty="0" err="1"/>
              <a:t>Theotokou</a:t>
            </a:r>
            <a:r>
              <a:rPr lang="en-US" sz="2400" dirty="0"/>
              <a:t> Sunday coffee hour, or at </a:t>
            </a:r>
            <a:r>
              <a:rPr lang="en-US" sz="2400" dirty="0">
                <a:hlinkClick r:id="rId5"/>
              </a:rPr>
              <a:t>www.redcrossblood.org</a:t>
            </a:r>
            <a:r>
              <a:rPr lang="en-US" sz="2400" dirty="0"/>
              <a:t> ‘donate blood’, or </a:t>
            </a:r>
            <a:r>
              <a:rPr lang="en-US" sz="2400"/>
              <a:t>email Paul Gilbride </a:t>
            </a:r>
            <a:r>
              <a:rPr lang="en-US" sz="2400" dirty="0"/>
              <a:t>at  PFG3333@yahoo.com</a:t>
            </a:r>
          </a:p>
          <a:p>
            <a:pPr algn="ctr"/>
            <a:r>
              <a:rPr lang="en-US" sz="2750" b="1" dirty="0"/>
              <a:t>Your blood donation will help save lives!!</a:t>
            </a:r>
          </a:p>
          <a:p>
            <a:endParaRPr lang="en-US" sz="275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25042" y="2860375"/>
            <a:ext cx="62573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Lucida Sans" panose="020B0602030504020204" pitchFamily="34" charset="0"/>
              </a:rPr>
              <a:t>Saturday March 2, 2019</a:t>
            </a:r>
          </a:p>
          <a:p>
            <a:pPr algn="ctr"/>
            <a:r>
              <a:rPr lang="en-US" sz="2400" b="1" dirty="0">
                <a:latin typeface="Lucida Sans" panose="020B0602030504020204" pitchFamily="34" charset="0"/>
              </a:rPr>
              <a:t>8:00 AM to 1:00 PM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45952"/>
            <a:ext cx="6344029" cy="87694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25FCD6-4DB1-49B6-B86B-CFAD770204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7450802"/>
            <a:ext cx="3280445" cy="13567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74A12C4-B669-4AA1-8150-EBF1BD2977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03881" y="4034757"/>
            <a:ext cx="2139517" cy="135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971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65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Aharoni</vt:lpstr>
      <vt:lpstr>Arial</vt:lpstr>
      <vt:lpstr>Arial Rounded MT Bold</vt:lpstr>
      <vt:lpstr>Calibri</vt:lpstr>
      <vt:lpstr>Lucida Sans</vt:lpstr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Demetri Orfanitopoulos</dc:creator>
  <cp:lastModifiedBy>Paul Gilbride</cp:lastModifiedBy>
  <cp:revision>46</cp:revision>
  <cp:lastPrinted>2018-02-10T18:16:33Z</cp:lastPrinted>
  <dcterms:created xsi:type="dcterms:W3CDTF">2016-10-22T21:57:15Z</dcterms:created>
  <dcterms:modified xsi:type="dcterms:W3CDTF">2019-01-25T14:38:08Z</dcterms:modified>
</cp:coreProperties>
</file>