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1634" y="-45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4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4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2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2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17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8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68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4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04EAE-0FA6-48D4-A324-152C41999281}" type="datetimeFigureOut">
              <a:rPr lang="en-US" smtClean="0"/>
              <a:t>01/18/2018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1E087-E26B-43DA-9E91-D805B7FF2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4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emetri Orf\AppData\Local\Microsoft\Windows\Temporary Internet Files\Content.IE5\0FLIXB6X\Blood_Drop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6127"/>
            <a:ext cx="2151233" cy="2209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entral Jersey Blood Cen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11" y="7721913"/>
            <a:ext cx="6388736" cy="998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Make a Different with Blood Dona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11" y="194072"/>
            <a:ext cx="4290559" cy="2204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990" y="194071"/>
            <a:ext cx="2055437" cy="19395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2446" y="2407766"/>
            <a:ext cx="636638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0070C0"/>
                </a:solidFill>
                <a:latin typeface="Arial Rounded MT Bold" panose="020F0704030504030204" pitchFamily="34" charset="0"/>
                <a:cs typeface="Aharoni" panose="02010803020104030203" pitchFamily="2" charset="-79"/>
              </a:rPr>
              <a:t>AHEPA 2nd Annual </a:t>
            </a:r>
          </a:p>
          <a:p>
            <a:pPr algn="ctr"/>
            <a:r>
              <a:rPr lang="en-US" sz="54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BLOOD DRIVE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6092902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Sign up to donate Blood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4072109"/>
            <a:ext cx="5683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Lucida Sans" panose="020B0602030504020204" pitchFamily="34" charset="0"/>
              </a:rPr>
              <a:t>March 3, Saturday </a:t>
            </a:r>
          </a:p>
          <a:p>
            <a:pPr algn="ctr"/>
            <a:r>
              <a:rPr lang="en-US" sz="2400" b="1" dirty="0">
                <a:latin typeface="Lucida Sans" panose="020B0602030504020204" pitchFamily="34" charset="0"/>
              </a:rPr>
              <a:t>8:30 am to 12:30 pm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6465778"/>
            <a:ext cx="3657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6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en-US" sz="1600" b="1" dirty="0">
                <a:solidFill>
                  <a:srgbClr val="002060"/>
                </a:solidFill>
                <a:latin typeface="Arial Narrow" panose="020B0606020202030204" pitchFamily="34" charset="0"/>
              </a:rPr>
              <a:t>Paul Gilbride - paul_gilbride@yahoo.com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45952"/>
            <a:ext cx="6344029" cy="87694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71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29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Aharoni</vt:lpstr>
      <vt:lpstr>Arial</vt:lpstr>
      <vt:lpstr>Arial Narrow</vt:lpstr>
      <vt:lpstr>Arial Rounded MT Bold</vt:lpstr>
      <vt:lpstr>Calibri</vt:lpstr>
      <vt:lpstr>Lucida Sans</vt:lpstr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Demetri Orfanitopoulos</dc:creator>
  <cp:lastModifiedBy>Demetri Orfanitopoulos</cp:lastModifiedBy>
  <cp:revision>23</cp:revision>
  <dcterms:created xsi:type="dcterms:W3CDTF">2016-10-22T21:57:15Z</dcterms:created>
  <dcterms:modified xsi:type="dcterms:W3CDTF">2018-01-18T14:11:35Z</dcterms:modified>
</cp:coreProperties>
</file>